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</p:sldMasterIdLst>
  <p:notesMasterIdLst>
    <p:notesMasterId r:id="rId17"/>
  </p:notesMasterIdLst>
  <p:sldIdLst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</p:sldIdLst>
  <p:sldSz cx="9144000" cy="5143500" type="screen16x9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715FA2-1464-4E32-B520-DDEA1C397023}" v="2" dt="2023-06-20T13:39:52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ta Bonollo" userId="76813d9b-4f35-4153-b59e-bec07e59ef22" providerId="ADAL" clId="{84669042-FEFC-4B92-AD6A-950274458B4E}"/>
    <pc:docChg chg="modSld">
      <pc:chgData name="Anita Bonollo" userId="76813d9b-4f35-4153-b59e-bec07e59ef22" providerId="ADAL" clId="{84669042-FEFC-4B92-AD6A-950274458B4E}" dt="2023-06-16T14:45:16.673" v="40" actId="20577"/>
      <pc:docMkLst>
        <pc:docMk/>
      </pc:docMkLst>
      <pc:sldChg chg="addSp modSp mod">
        <pc:chgData name="Anita Bonollo" userId="76813d9b-4f35-4153-b59e-bec07e59ef22" providerId="ADAL" clId="{84669042-FEFC-4B92-AD6A-950274458B4E}" dt="2023-06-16T14:44:23.217" v="11" actId="404"/>
        <pc:sldMkLst>
          <pc:docMk/>
          <pc:sldMk cId="4273606673" sldId="384"/>
        </pc:sldMkLst>
        <pc:spChg chg="add mod">
          <ac:chgData name="Anita Bonollo" userId="76813d9b-4f35-4153-b59e-bec07e59ef22" providerId="ADAL" clId="{84669042-FEFC-4B92-AD6A-950274458B4E}" dt="2023-06-16T14:44:23.217" v="11" actId="404"/>
          <ac:spMkLst>
            <pc:docMk/>
            <pc:sldMk cId="4273606673" sldId="384"/>
            <ac:spMk id="2" creationId="{2029643E-8855-49A0-AD0A-F0126704474D}"/>
          </ac:spMkLst>
        </pc:spChg>
      </pc:sldChg>
      <pc:sldChg chg="addSp modSp mod">
        <pc:chgData name="Anita Bonollo" userId="76813d9b-4f35-4153-b59e-bec07e59ef22" providerId="ADAL" clId="{84669042-FEFC-4B92-AD6A-950274458B4E}" dt="2023-06-16T14:44:29.569" v="14" actId="20577"/>
        <pc:sldMkLst>
          <pc:docMk/>
          <pc:sldMk cId="663386432" sldId="385"/>
        </pc:sldMkLst>
        <pc:spChg chg="add mod">
          <ac:chgData name="Anita Bonollo" userId="76813d9b-4f35-4153-b59e-bec07e59ef22" providerId="ADAL" clId="{84669042-FEFC-4B92-AD6A-950274458B4E}" dt="2023-06-16T14:44:29.569" v="14" actId="20577"/>
          <ac:spMkLst>
            <pc:docMk/>
            <pc:sldMk cId="663386432" sldId="385"/>
            <ac:spMk id="4" creationId="{736AB384-8A88-466E-9D12-37C5C6B3CB40}"/>
          </ac:spMkLst>
        </pc:spChg>
      </pc:sldChg>
      <pc:sldChg chg="addSp modSp mod">
        <pc:chgData name="Anita Bonollo" userId="76813d9b-4f35-4153-b59e-bec07e59ef22" providerId="ADAL" clId="{84669042-FEFC-4B92-AD6A-950274458B4E}" dt="2023-06-16T14:44:36.188" v="17" actId="20577"/>
        <pc:sldMkLst>
          <pc:docMk/>
          <pc:sldMk cId="3934729809" sldId="386"/>
        </pc:sldMkLst>
        <pc:spChg chg="add mod">
          <ac:chgData name="Anita Bonollo" userId="76813d9b-4f35-4153-b59e-bec07e59ef22" providerId="ADAL" clId="{84669042-FEFC-4B92-AD6A-950274458B4E}" dt="2023-06-16T14:44:36.188" v="17" actId="20577"/>
          <ac:spMkLst>
            <pc:docMk/>
            <pc:sldMk cId="3934729809" sldId="386"/>
            <ac:spMk id="6" creationId="{681E006D-34F0-4661-82D9-0CA7361A6D67}"/>
          </ac:spMkLst>
        </pc:spChg>
      </pc:sldChg>
      <pc:sldChg chg="addSp modSp mod">
        <pc:chgData name="Anita Bonollo" userId="76813d9b-4f35-4153-b59e-bec07e59ef22" providerId="ADAL" clId="{84669042-FEFC-4B92-AD6A-950274458B4E}" dt="2023-06-16T14:44:53.584" v="23" actId="20577"/>
        <pc:sldMkLst>
          <pc:docMk/>
          <pc:sldMk cId="746641868" sldId="387"/>
        </pc:sldMkLst>
        <pc:spChg chg="add mod">
          <ac:chgData name="Anita Bonollo" userId="76813d9b-4f35-4153-b59e-bec07e59ef22" providerId="ADAL" clId="{84669042-FEFC-4B92-AD6A-950274458B4E}" dt="2023-06-16T14:44:53.584" v="23" actId="20577"/>
          <ac:spMkLst>
            <pc:docMk/>
            <pc:sldMk cId="746641868" sldId="387"/>
            <ac:spMk id="5" creationId="{2F4C4683-E2C4-4CC7-8E3D-CC84DDA327C7}"/>
          </ac:spMkLst>
        </pc:spChg>
      </pc:sldChg>
      <pc:sldChg chg="addSp modSp mod">
        <pc:chgData name="Anita Bonollo" userId="76813d9b-4f35-4153-b59e-bec07e59ef22" providerId="ADAL" clId="{84669042-FEFC-4B92-AD6A-950274458B4E}" dt="2023-06-16T14:44:58.267" v="26" actId="20577"/>
        <pc:sldMkLst>
          <pc:docMk/>
          <pc:sldMk cId="3337754396" sldId="388"/>
        </pc:sldMkLst>
        <pc:spChg chg="add mod">
          <ac:chgData name="Anita Bonollo" userId="76813d9b-4f35-4153-b59e-bec07e59ef22" providerId="ADAL" clId="{84669042-FEFC-4B92-AD6A-950274458B4E}" dt="2023-06-16T14:44:58.267" v="26" actId="20577"/>
          <ac:spMkLst>
            <pc:docMk/>
            <pc:sldMk cId="3337754396" sldId="388"/>
            <ac:spMk id="4" creationId="{F5D3E4FF-2C36-416F-819A-73B902F4D18A}"/>
          </ac:spMkLst>
        </pc:spChg>
      </pc:sldChg>
      <pc:sldChg chg="addSp modSp mod">
        <pc:chgData name="Anita Bonollo" userId="76813d9b-4f35-4153-b59e-bec07e59ef22" providerId="ADAL" clId="{84669042-FEFC-4B92-AD6A-950274458B4E}" dt="2023-06-16T14:45:03.291" v="29" actId="20577"/>
        <pc:sldMkLst>
          <pc:docMk/>
          <pc:sldMk cId="1936421406" sldId="389"/>
        </pc:sldMkLst>
        <pc:spChg chg="add mod">
          <ac:chgData name="Anita Bonollo" userId="76813d9b-4f35-4153-b59e-bec07e59ef22" providerId="ADAL" clId="{84669042-FEFC-4B92-AD6A-950274458B4E}" dt="2023-06-16T14:45:03.291" v="29" actId="20577"/>
          <ac:spMkLst>
            <pc:docMk/>
            <pc:sldMk cId="1936421406" sldId="389"/>
            <ac:spMk id="4" creationId="{353BBDE5-B8F0-491C-8844-2F0183EF11FF}"/>
          </ac:spMkLst>
        </pc:spChg>
      </pc:sldChg>
      <pc:sldChg chg="addSp modSp mod">
        <pc:chgData name="Anita Bonollo" userId="76813d9b-4f35-4153-b59e-bec07e59ef22" providerId="ADAL" clId="{84669042-FEFC-4B92-AD6A-950274458B4E}" dt="2023-06-16T14:45:07.086" v="32" actId="20577"/>
        <pc:sldMkLst>
          <pc:docMk/>
          <pc:sldMk cId="991961831" sldId="390"/>
        </pc:sldMkLst>
        <pc:spChg chg="add mod">
          <ac:chgData name="Anita Bonollo" userId="76813d9b-4f35-4153-b59e-bec07e59ef22" providerId="ADAL" clId="{84669042-FEFC-4B92-AD6A-950274458B4E}" dt="2023-06-16T14:45:07.086" v="32" actId="20577"/>
          <ac:spMkLst>
            <pc:docMk/>
            <pc:sldMk cId="991961831" sldId="390"/>
            <ac:spMk id="4" creationId="{D623F242-5780-4817-9106-4831A8A5D295}"/>
          </ac:spMkLst>
        </pc:spChg>
      </pc:sldChg>
      <pc:sldChg chg="addSp modSp mod">
        <pc:chgData name="Anita Bonollo" userId="76813d9b-4f35-4153-b59e-bec07e59ef22" providerId="ADAL" clId="{84669042-FEFC-4B92-AD6A-950274458B4E}" dt="2023-06-16T14:45:12.193" v="36" actId="20577"/>
        <pc:sldMkLst>
          <pc:docMk/>
          <pc:sldMk cId="1384794366" sldId="391"/>
        </pc:sldMkLst>
        <pc:spChg chg="add mod">
          <ac:chgData name="Anita Bonollo" userId="76813d9b-4f35-4153-b59e-bec07e59ef22" providerId="ADAL" clId="{84669042-FEFC-4B92-AD6A-950274458B4E}" dt="2023-06-16T14:45:12.193" v="36" actId="20577"/>
          <ac:spMkLst>
            <pc:docMk/>
            <pc:sldMk cId="1384794366" sldId="391"/>
            <ac:spMk id="6" creationId="{630AE9C0-20D9-432E-9F3C-9F75B8175EBF}"/>
          </ac:spMkLst>
        </pc:spChg>
      </pc:sldChg>
      <pc:sldChg chg="addSp modSp mod">
        <pc:chgData name="Anita Bonollo" userId="76813d9b-4f35-4153-b59e-bec07e59ef22" providerId="ADAL" clId="{84669042-FEFC-4B92-AD6A-950274458B4E}" dt="2023-06-16T14:44:40.315" v="20" actId="20577"/>
        <pc:sldMkLst>
          <pc:docMk/>
          <pc:sldMk cId="331662351" sldId="392"/>
        </pc:sldMkLst>
        <pc:spChg chg="add mod">
          <ac:chgData name="Anita Bonollo" userId="76813d9b-4f35-4153-b59e-bec07e59ef22" providerId="ADAL" clId="{84669042-FEFC-4B92-AD6A-950274458B4E}" dt="2023-06-16T14:44:40.315" v="20" actId="20577"/>
          <ac:spMkLst>
            <pc:docMk/>
            <pc:sldMk cId="331662351" sldId="392"/>
            <ac:spMk id="4" creationId="{21D5B1DB-6273-448B-A28B-238A3EA2A196}"/>
          </ac:spMkLst>
        </pc:spChg>
      </pc:sldChg>
      <pc:sldChg chg="addSp modSp mod">
        <pc:chgData name="Anita Bonollo" userId="76813d9b-4f35-4153-b59e-bec07e59ef22" providerId="ADAL" clId="{84669042-FEFC-4B92-AD6A-950274458B4E}" dt="2023-06-16T14:45:16.673" v="40" actId="20577"/>
        <pc:sldMkLst>
          <pc:docMk/>
          <pc:sldMk cId="4131039158" sldId="393"/>
        </pc:sldMkLst>
        <pc:spChg chg="add mod">
          <ac:chgData name="Anita Bonollo" userId="76813d9b-4f35-4153-b59e-bec07e59ef22" providerId="ADAL" clId="{84669042-FEFC-4B92-AD6A-950274458B4E}" dt="2023-06-16T14:45:16.673" v="40" actId="20577"/>
          <ac:spMkLst>
            <pc:docMk/>
            <pc:sldMk cId="4131039158" sldId="393"/>
            <ac:spMk id="6" creationId="{5D03ED57-66E6-4E7D-9E70-36378EFDCBB5}"/>
          </ac:spMkLst>
        </pc:spChg>
      </pc:sldChg>
    </pc:docChg>
  </pc:docChgLst>
  <pc:docChgLst>
    <pc:chgData name="Lucrezia Tuccillo" userId="43eb635c-af06-48f9-904e-544909a2cd8c" providerId="ADAL" clId="{83715FA2-1464-4E32-B520-DDEA1C397023}"/>
    <pc:docChg chg="custSel addSld delSld modSld">
      <pc:chgData name="Lucrezia Tuccillo" userId="43eb635c-af06-48f9-904e-544909a2cd8c" providerId="ADAL" clId="{83715FA2-1464-4E32-B520-DDEA1C397023}" dt="2023-06-20T13:41:02.384" v="39" actId="20577"/>
      <pc:docMkLst>
        <pc:docMk/>
      </pc:docMkLst>
      <pc:sldChg chg="del">
        <pc:chgData name="Lucrezia Tuccillo" userId="43eb635c-af06-48f9-904e-544909a2cd8c" providerId="ADAL" clId="{83715FA2-1464-4E32-B520-DDEA1C397023}" dt="2023-06-20T13:35:37.543" v="3" actId="47"/>
        <pc:sldMkLst>
          <pc:docMk/>
          <pc:sldMk cId="526283399" sldId="396"/>
        </pc:sldMkLst>
      </pc:sldChg>
      <pc:sldChg chg="modSp mod">
        <pc:chgData name="Lucrezia Tuccillo" userId="43eb635c-af06-48f9-904e-544909a2cd8c" providerId="ADAL" clId="{83715FA2-1464-4E32-B520-DDEA1C397023}" dt="2023-06-20T13:39:55.329" v="19" actId="6549"/>
        <pc:sldMkLst>
          <pc:docMk/>
          <pc:sldMk cId="3099392513" sldId="397"/>
        </pc:sldMkLst>
        <pc:spChg chg="mod">
          <ac:chgData name="Lucrezia Tuccillo" userId="43eb635c-af06-48f9-904e-544909a2cd8c" providerId="ADAL" clId="{83715FA2-1464-4E32-B520-DDEA1C397023}" dt="2023-06-20T13:39:55.329" v="19" actId="6549"/>
          <ac:spMkLst>
            <pc:docMk/>
            <pc:sldMk cId="3099392513" sldId="397"/>
            <ac:spMk id="2" creationId="{2029643E-8855-49A0-AD0A-F0126704474D}"/>
          </ac:spMkLst>
        </pc:spChg>
      </pc:sldChg>
      <pc:sldChg chg="delSp modSp mod">
        <pc:chgData name="Lucrezia Tuccillo" userId="43eb635c-af06-48f9-904e-544909a2cd8c" providerId="ADAL" clId="{83715FA2-1464-4E32-B520-DDEA1C397023}" dt="2023-06-20T13:40:02.028" v="21" actId="20577"/>
        <pc:sldMkLst>
          <pc:docMk/>
          <pc:sldMk cId="2602704698" sldId="398"/>
        </pc:sldMkLst>
        <pc:spChg chg="mod">
          <ac:chgData name="Lucrezia Tuccillo" userId="43eb635c-af06-48f9-904e-544909a2cd8c" providerId="ADAL" clId="{83715FA2-1464-4E32-B520-DDEA1C397023}" dt="2023-06-20T13:40:02.028" v="21" actId="20577"/>
          <ac:spMkLst>
            <pc:docMk/>
            <pc:sldMk cId="2602704698" sldId="398"/>
            <ac:spMk id="4" creationId="{736AB384-8A88-466E-9D12-37C5C6B3CB40}"/>
          </ac:spMkLst>
        </pc:spChg>
        <pc:picChg chg="del">
          <ac:chgData name="Lucrezia Tuccillo" userId="43eb635c-af06-48f9-904e-544909a2cd8c" providerId="ADAL" clId="{83715FA2-1464-4E32-B520-DDEA1C397023}" dt="2023-06-20T13:38:55.902" v="8" actId="478"/>
          <ac:picMkLst>
            <pc:docMk/>
            <pc:sldMk cId="2602704698" sldId="398"/>
            <ac:picMk id="5" creationId="{2E1EBE6C-DAB0-4FD1-9873-91D41A0B78A5}"/>
          </ac:picMkLst>
        </pc:picChg>
      </pc:sldChg>
      <pc:sldChg chg="delSp modSp mod">
        <pc:chgData name="Lucrezia Tuccillo" userId="43eb635c-af06-48f9-904e-544909a2cd8c" providerId="ADAL" clId="{83715FA2-1464-4E32-B520-DDEA1C397023}" dt="2023-06-20T13:40:07.069" v="23" actId="20577"/>
        <pc:sldMkLst>
          <pc:docMk/>
          <pc:sldMk cId="533179101" sldId="399"/>
        </pc:sldMkLst>
        <pc:spChg chg="mod">
          <ac:chgData name="Lucrezia Tuccillo" userId="43eb635c-af06-48f9-904e-544909a2cd8c" providerId="ADAL" clId="{83715FA2-1464-4E32-B520-DDEA1C397023}" dt="2023-06-20T13:40:07.069" v="23" actId="20577"/>
          <ac:spMkLst>
            <pc:docMk/>
            <pc:sldMk cId="533179101" sldId="399"/>
            <ac:spMk id="6" creationId="{681E006D-34F0-4661-82D9-0CA7361A6D67}"/>
          </ac:spMkLst>
        </pc:spChg>
        <pc:picChg chg="del">
          <ac:chgData name="Lucrezia Tuccillo" userId="43eb635c-af06-48f9-904e-544909a2cd8c" providerId="ADAL" clId="{83715FA2-1464-4E32-B520-DDEA1C397023}" dt="2023-06-20T13:38:59.220" v="9" actId="478"/>
          <ac:picMkLst>
            <pc:docMk/>
            <pc:sldMk cId="533179101" sldId="399"/>
            <ac:picMk id="7" creationId="{42B9D21C-3A99-4A93-9A89-97735EDE8053}"/>
          </ac:picMkLst>
        </pc:picChg>
      </pc:sldChg>
      <pc:sldChg chg="delSp modSp mod">
        <pc:chgData name="Lucrezia Tuccillo" userId="43eb635c-af06-48f9-904e-544909a2cd8c" providerId="ADAL" clId="{83715FA2-1464-4E32-B520-DDEA1C397023}" dt="2023-06-20T13:40:12.933" v="25" actId="20577"/>
        <pc:sldMkLst>
          <pc:docMk/>
          <pc:sldMk cId="390103230" sldId="400"/>
        </pc:sldMkLst>
        <pc:spChg chg="mod">
          <ac:chgData name="Lucrezia Tuccillo" userId="43eb635c-af06-48f9-904e-544909a2cd8c" providerId="ADAL" clId="{83715FA2-1464-4E32-B520-DDEA1C397023}" dt="2023-06-20T13:40:12.933" v="25" actId="20577"/>
          <ac:spMkLst>
            <pc:docMk/>
            <pc:sldMk cId="390103230" sldId="400"/>
            <ac:spMk id="4" creationId="{21D5B1DB-6273-448B-A28B-238A3EA2A196}"/>
          </ac:spMkLst>
        </pc:spChg>
        <pc:picChg chg="del">
          <ac:chgData name="Lucrezia Tuccillo" userId="43eb635c-af06-48f9-904e-544909a2cd8c" providerId="ADAL" clId="{83715FA2-1464-4E32-B520-DDEA1C397023}" dt="2023-06-20T13:39:02.554" v="10" actId="478"/>
          <ac:picMkLst>
            <pc:docMk/>
            <pc:sldMk cId="390103230" sldId="400"/>
            <ac:picMk id="5" creationId="{5073DE1A-3B15-49B0-8FEA-04CA43069CD8}"/>
          </ac:picMkLst>
        </pc:picChg>
      </pc:sldChg>
      <pc:sldChg chg="delSp modSp mod">
        <pc:chgData name="Lucrezia Tuccillo" userId="43eb635c-af06-48f9-904e-544909a2cd8c" providerId="ADAL" clId="{83715FA2-1464-4E32-B520-DDEA1C397023}" dt="2023-06-20T13:40:18.369" v="27" actId="20577"/>
        <pc:sldMkLst>
          <pc:docMk/>
          <pc:sldMk cId="221608822" sldId="401"/>
        </pc:sldMkLst>
        <pc:spChg chg="mod">
          <ac:chgData name="Lucrezia Tuccillo" userId="43eb635c-af06-48f9-904e-544909a2cd8c" providerId="ADAL" clId="{83715FA2-1464-4E32-B520-DDEA1C397023}" dt="2023-06-20T13:40:18.369" v="27" actId="20577"/>
          <ac:spMkLst>
            <pc:docMk/>
            <pc:sldMk cId="221608822" sldId="401"/>
            <ac:spMk id="5" creationId="{2F4C4683-E2C4-4CC7-8E3D-CC84DDA327C7}"/>
          </ac:spMkLst>
        </pc:spChg>
        <pc:picChg chg="del">
          <ac:chgData name="Lucrezia Tuccillo" userId="43eb635c-af06-48f9-904e-544909a2cd8c" providerId="ADAL" clId="{83715FA2-1464-4E32-B520-DDEA1C397023}" dt="2023-06-20T13:39:08.619" v="11" actId="478"/>
          <ac:picMkLst>
            <pc:docMk/>
            <pc:sldMk cId="221608822" sldId="401"/>
            <ac:picMk id="6" creationId="{AB3C8C87-CF1F-479A-8239-2106E6577B06}"/>
          </ac:picMkLst>
        </pc:picChg>
      </pc:sldChg>
      <pc:sldChg chg="delSp modSp mod">
        <pc:chgData name="Lucrezia Tuccillo" userId="43eb635c-af06-48f9-904e-544909a2cd8c" providerId="ADAL" clId="{83715FA2-1464-4E32-B520-DDEA1C397023}" dt="2023-06-20T13:40:29.299" v="29" actId="20577"/>
        <pc:sldMkLst>
          <pc:docMk/>
          <pc:sldMk cId="2939933677" sldId="402"/>
        </pc:sldMkLst>
        <pc:spChg chg="mod">
          <ac:chgData name="Lucrezia Tuccillo" userId="43eb635c-af06-48f9-904e-544909a2cd8c" providerId="ADAL" clId="{83715FA2-1464-4E32-B520-DDEA1C397023}" dt="2023-06-20T13:40:29.299" v="29" actId="20577"/>
          <ac:spMkLst>
            <pc:docMk/>
            <pc:sldMk cId="2939933677" sldId="402"/>
            <ac:spMk id="4" creationId="{F5D3E4FF-2C36-416F-819A-73B902F4D18A}"/>
          </ac:spMkLst>
        </pc:spChg>
        <pc:picChg chg="del">
          <ac:chgData name="Lucrezia Tuccillo" userId="43eb635c-af06-48f9-904e-544909a2cd8c" providerId="ADAL" clId="{83715FA2-1464-4E32-B520-DDEA1C397023}" dt="2023-06-20T13:39:12.864" v="12" actId="478"/>
          <ac:picMkLst>
            <pc:docMk/>
            <pc:sldMk cId="2939933677" sldId="402"/>
            <ac:picMk id="5" creationId="{7461FCA6-0B02-4D06-85C3-7084D906CD18}"/>
          </ac:picMkLst>
        </pc:picChg>
      </pc:sldChg>
      <pc:sldChg chg="delSp modSp mod">
        <pc:chgData name="Lucrezia Tuccillo" userId="43eb635c-af06-48f9-904e-544909a2cd8c" providerId="ADAL" clId="{83715FA2-1464-4E32-B520-DDEA1C397023}" dt="2023-06-20T13:40:33.268" v="31" actId="20577"/>
        <pc:sldMkLst>
          <pc:docMk/>
          <pc:sldMk cId="3964834769" sldId="403"/>
        </pc:sldMkLst>
        <pc:spChg chg="mod">
          <ac:chgData name="Lucrezia Tuccillo" userId="43eb635c-af06-48f9-904e-544909a2cd8c" providerId="ADAL" clId="{83715FA2-1464-4E32-B520-DDEA1C397023}" dt="2023-06-20T13:40:33.268" v="31" actId="20577"/>
          <ac:spMkLst>
            <pc:docMk/>
            <pc:sldMk cId="3964834769" sldId="403"/>
            <ac:spMk id="4" creationId="{353BBDE5-B8F0-491C-8844-2F0183EF11FF}"/>
          </ac:spMkLst>
        </pc:spChg>
        <pc:picChg chg="del">
          <ac:chgData name="Lucrezia Tuccillo" userId="43eb635c-af06-48f9-904e-544909a2cd8c" providerId="ADAL" clId="{83715FA2-1464-4E32-B520-DDEA1C397023}" dt="2023-06-20T13:39:16.046" v="13" actId="478"/>
          <ac:picMkLst>
            <pc:docMk/>
            <pc:sldMk cId="3964834769" sldId="403"/>
            <ac:picMk id="5" creationId="{702A24FA-A7F7-486C-BCED-28262B203B40}"/>
          </ac:picMkLst>
        </pc:picChg>
      </pc:sldChg>
      <pc:sldChg chg="delSp modSp mod">
        <pc:chgData name="Lucrezia Tuccillo" userId="43eb635c-af06-48f9-904e-544909a2cd8c" providerId="ADAL" clId="{83715FA2-1464-4E32-B520-DDEA1C397023}" dt="2023-06-20T13:40:47.753" v="34" actId="20577"/>
        <pc:sldMkLst>
          <pc:docMk/>
          <pc:sldMk cId="1026318946" sldId="404"/>
        </pc:sldMkLst>
        <pc:spChg chg="mod">
          <ac:chgData name="Lucrezia Tuccillo" userId="43eb635c-af06-48f9-904e-544909a2cd8c" providerId="ADAL" clId="{83715FA2-1464-4E32-B520-DDEA1C397023}" dt="2023-06-20T13:40:47.753" v="34" actId="20577"/>
          <ac:spMkLst>
            <pc:docMk/>
            <pc:sldMk cId="1026318946" sldId="404"/>
            <ac:spMk id="3" creationId="{D24568CA-CC39-3E5E-93BD-385322E8EE6C}"/>
          </ac:spMkLst>
        </pc:spChg>
        <pc:spChg chg="mod">
          <ac:chgData name="Lucrezia Tuccillo" userId="43eb635c-af06-48f9-904e-544909a2cd8c" providerId="ADAL" clId="{83715FA2-1464-4E32-B520-DDEA1C397023}" dt="2023-06-20T13:40:38.414" v="33" actId="20577"/>
          <ac:spMkLst>
            <pc:docMk/>
            <pc:sldMk cId="1026318946" sldId="404"/>
            <ac:spMk id="4" creationId="{D623F242-5780-4817-9106-4831A8A5D295}"/>
          </ac:spMkLst>
        </pc:spChg>
        <pc:picChg chg="del">
          <ac:chgData name="Lucrezia Tuccillo" userId="43eb635c-af06-48f9-904e-544909a2cd8c" providerId="ADAL" clId="{83715FA2-1464-4E32-B520-DDEA1C397023}" dt="2023-06-20T13:39:19.824" v="14" actId="478"/>
          <ac:picMkLst>
            <pc:docMk/>
            <pc:sldMk cId="1026318946" sldId="404"/>
            <ac:picMk id="5" creationId="{C0D1B2E6-5EFF-4D7B-8F0E-C78CE96067BE}"/>
          </ac:picMkLst>
        </pc:picChg>
      </pc:sldChg>
      <pc:sldChg chg="delSp modSp mod">
        <pc:chgData name="Lucrezia Tuccillo" userId="43eb635c-af06-48f9-904e-544909a2cd8c" providerId="ADAL" clId="{83715FA2-1464-4E32-B520-DDEA1C397023}" dt="2023-06-20T13:40:57.183" v="37" actId="20577"/>
        <pc:sldMkLst>
          <pc:docMk/>
          <pc:sldMk cId="2249639513" sldId="405"/>
        </pc:sldMkLst>
        <pc:spChg chg="mod">
          <ac:chgData name="Lucrezia Tuccillo" userId="43eb635c-af06-48f9-904e-544909a2cd8c" providerId="ADAL" clId="{83715FA2-1464-4E32-B520-DDEA1C397023}" dt="2023-06-20T13:40:57.183" v="37" actId="20577"/>
          <ac:spMkLst>
            <pc:docMk/>
            <pc:sldMk cId="2249639513" sldId="405"/>
            <ac:spMk id="6" creationId="{630AE9C0-20D9-432E-9F3C-9F75B8175EBF}"/>
          </ac:spMkLst>
        </pc:spChg>
        <pc:picChg chg="del">
          <ac:chgData name="Lucrezia Tuccillo" userId="43eb635c-af06-48f9-904e-544909a2cd8c" providerId="ADAL" clId="{83715FA2-1464-4E32-B520-DDEA1C397023}" dt="2023-06-20T13:39:22.950" v="15" actId="478"/>
          <ac:picMkLst>
            <pc:docMk/>
            <pc:sldMk cId="2249639513" sldId="405"/>
            <ac:picMk id="10" creationId="{330C303A-C3D8-49DB-B519-17CB8D57EE71}"/>
          </ac:picMkLst>
        </pc:picChg>
      </pc:sldChg>
      <pc:sldChg chg="delSp modSp mod">
        <pc:chgData name="Lucrezia Tuccillo" userId="43eb635c-af06-48f9-904e-544909a2cd8c" providerId="ADAL" clId="{83715FA2-1464-4E32-B520-DDEA1C397023}" dt="2023-06-20T13:41:02.384" v="39" actId="20577"/>
        <pc:sldMkLst>
          <pc:docMk/>
          <pc:sldMk cId="1618665000" sldId="406"/>
        </pc:sldMkLst>
        <pc:spChg chg="mod">
          <ac:chgData name="Lucrezia Tuccillo" userId="43eb635c-af06-48f9-904e-544909a2cd8c" providerId="ADAL" clId="{83715FA2-1464-4E32-B520-DDEA1C397023}" dt="2023-06-20T13:41:02.384" v="39" actId="20577"/>
          <ac:spMkLst>
            <pc:docMk/>
            <pc:sldMk cId="1618665000" sldId="406"/>
            <ac:spMk id="6" creationId="{5D03ED57-66E6-4E7D-9E70-36378EFDCBB5}"/>
          </ac:spMkLst>
        </pc:spChg>
        <pc:picChg chg="del mod">
          <ac:chgData name="Lucrezia Tuccillo" userId="43eb635c-af06-48f9-904e-544909a2cd8c" providerId="ADAL" clId="{83715FA2-1464-4E32-B520-DDEA1C397023}" dt="2023-06-20T13:39:28.571" v="17" actId="478"/>
          <ac:picMkLst>
            <pc:docMk/>
            <pc:sldMk cId="1618665000" sldId="406"/>
            <ac:picMk id="7" creationId="{4D13B0E1-2102-4C07-A2FD-A335E8AA680D}"/>
          </ac:picMkLst>
        </pc:picChg>
      </pc:sldChg>
      <pc:sldChg chg="new del">
        <pc:chgData name="Lucrezia Tuccillo" userId="43eb635c-af06-48f9-904e-544909a2cd8c" providerId="ADAL" clId="{83715FA2-1464-4E32-B520-DDEA1C397023}" dt="2023-06-20T13:35:29.768" v="2" actId="47"/>
        <pc:sldMkLst>
          <pc:docMk/>
          <pc:sldMk cId="3571070615" sldId="408"/>
        </pc:sldMkLst>
      </pc:sldChg>
      <pc:sldChg chg="modSp add del mod">
        <pc:chgData name="Lucrezia Tuccillo" userId="43eb635c-af06-48f9-904e-544909a2cd8c" providerId="ADAL" clId="{83715FA2-1464-4E32-B520-DDEA1C397023}" dt="2023-06-20T13:37:55.893" v="7" actId="2696"/>
        <pc:sldMkLst>
          <pc:docMk/>
          <pc:sldMk cId="4212317005" sldId="2853"/>
        </pc:sldMkLst>
        <pc:spChg chg="mod">
          <ac:chgData name="Lucrezia Tuccillo" userId="43eb635c-af06-48f9-904e-544909a2cd8c" providerId="ADAL" clId="{83715FA2-1464-4E32-B520-DDEA1C397023}" dt="2023-06-20T13:37:33.594" v="6" actId="6549"/>
          <ac:spMkLst>
            <pc:docMk/>
            <pc:sldMk cId="4212317005" sldId="2853"/>
            <ac:spMk id="2" creationId="{DF9EC860-5A4E-4629-A173-9B1E723E9A7B}"/>
          </ac:spMkLst>
        </pc:spChg>
      </pc:sldChg>
    </pc:docChg>
  </pc:docChgLst>
  <pc:docChgLst>
    <pc:chgData name="Andrea Perucca" userId="ea7d5608-6cbe-4b59-9d64-ba8cbbb55583" providerId="ADAL" clId="{B18946FA-8749-452C-854B-99E153798BDB}"/>
    <pc:docChg chg="addSld delSld modSld">
      <pc:chgData name="Andrea Perucca" userId="ea7d5608-6cbe-4b59-9d64-ba8cbbb55583" providerId="ADAL" clId="{B18946FA-8749-452C-854B-99E153798BDB}" dt="2023-06-19T11:13:32.406" v="2" actId="47"/>
      <pc:docMkLst>
        <pc:docMk/>
      </pc:docMkLst>
      <pc:sldChg chg="del">
        <pc:chgData name="Andrea Perucca" userId="ea7d5608-6cbe-4b59-9d64-ba8cbbb55583" providerId="ADAL" clId="{B18946FA-8749-452C-854B-99E153798BDB}" dt="2023-06-19T11:13:32.406" v="2" actId="47"/>
        <pc:sldMkLst>
          <pc:docMk/>
          <pc:sldMk cId="157559067" sldId="278"/>
        </pc:sldMkLst>
      </pc:sldChg>
      <pc:sldChg chg="del">
        <pc:chgData name="Andrea Perucca" userId="ea7d5608-6cbe-4b59-9d64-ba8cbbb55583" providerId="ADAL" clId="{B18946FA-8749-452C-854B-99E153798BDB}" dt="2023-06-19T11:13:32.406" v="2" actId="47"/>
        <pc:sldMkLst>
          <pc:docMk/>
          <pc:sldMk cId="4273606673" sldId="384"/>
        </pc:sldMkLst>
      </pc:sldChg>
      <pc:sldChg chg="del">
        <pc:chgData name="Andrea Perucca" userId="ea7d5608-6cbe-4b59-9d64-ba8cbbb55583" providerId="ADAL" clId="{B18946FA-8749-452C-854B-99E153798BDB}" dt="2023-06-19T11:13:32.406" v="2" actId="47"/>
        <pc:sldMkLst>
          <pc:docMk/>
          <pc:sldMk cId="663386432" sldId="385"/>
        </pc:sldMkLst>
      </pc:sldChg>
      <pc:sldChg chg="del">
        <pc:chgData name="Andrea Perucca" userId="ea7d5608-6cbe-4b59-9d64-ba8cbbb55583" providerId="ADAL" clId="{B18946FA-8749-452C-854B-99E153798BDB}" dt="2023-06-19T11:13:32.406" v="2" actId="47"/>
        <pc:sldMkLst>
          <pc:docMk/>
          <pc:sldMk cId="3934729809" sldId="386"/>
        </pc:sldMkLst>
      </pc:sldChg>
      <pc:sldChg chg="del">
        <pc:chgData name="Andrea Perucca" userId="ea7d5608-6cbe-4b59-9d64-ba8cbbb55583" providerId="ADAL" clId="{B18946FA-8749-452C-854B-99E153798BDB}" dt="2023-06-19T11:13:32.406" v="2" actId="47"/>
        <pc:sldMkLst>
          <pc:docMk/>
          <pc:sldMk cId="746641868" sldId="387"/>
        </pc:sldMkLst>
      </pc:sldChg>
      <pc:sldChg chg="del">
        <pc:chgData name="Andrea Perucca" userId="ea7d5608-6cbe-4b59-9d64-ba8cbbb55583" providerId="ADAL" clId="{B18946FA-8749-452C-854B-99E153798BDB}" dt="2023-06-19T11:13:32.406" v="2" actId="47"/>
        <pc:sldMkLst>
          <pc:docMk/>
          <pc:sldMk cId="3337754396" sldId="388"/>
        </pc:sldMkLst>
      </pc:sldChg>
      <pc:sldChg chg="del">
        <pc:chgData name="Andrea Perucca" userId="ea7d5608-6cbe-4b59-9d64-ba8cbbb55583" providerId="ADAL" clId="{B18946FA-8749-452C-854B-99E153798BDB}" dt="2023-06-19T11:13:32.406" v="2" actId="47"/>
        <pc:sldMkLst>
          <pc:docMk/>
          <pc:sldMk cId="1936421406" sldId="389"/>
        </pc:sldMkLst>
      </pc:sldChg>
      <pc:sldChg chg="del">
        <pc:chgData name="Andrea Perucca" userId="ea7d5608-6cbe-4b59-9d64-ba8cbbb55583" providerId="ADAL" clId="{B18946FA-8749-452C-854B-99E153798BDB}" dt="2023-06-19T11:13:32.406" v="2" actId="47"/>
        <pc:sldMkLst>
          <pc:docMk/>
          <pc:sldMk cId="991961831" sldId="390"/>
        </pc:sldMkLst>
      </pc:sldChg>
      <pc:sldChg chg="del">
        <pc:chgData name="Andrea Perucca" userId="ea7d5608-6cbe-4b59-9d64-ba8cbbb55583" providerId="ADAL" clId="{B18946FA-8749-452C-854B-99E153798BDB}" dt="2023-06-19T11:13:32.406" v="2" actId="47"/>
        <pc:sldMkLst>
          <pc:docMk/>
          <pc:sldMk cId="1384794366" sldId="391"/>
        </pc:sldMkLst>
      </pc:sldChg>
      <pc:sldChg chg="del">
        <pc:chgData name="Andrea Perucca" userId="ea7d5608-6cbe-4b59-9d64-ba8cbbb55583" providerId="ADAL" clId="{B18946FA-8749-452C-854B-99E153798BDB}" dt="2023-06-19T11:13:32.406" v="2" actId="47"/>
        <pc:sldMkLst>
          <pc:docMk/>
          <pc:sldMk cId="331662351" sldId="392"/>
        </pc:sldMkLst>
      </pc:sldChg>
      <pc:sldChg chg="del">
        <pc:chgData name="Andrea Perucca" userId="ea7d5608-6cbe-4b59-9d64-ba8cbbb55583" providerId="ADAL" clId="{B18946FA-8749-452C-854B-99E153798BDB}" dt="2023-06-19T11:13:32.406" v="2" actId="47"/>
        <pc:sldMkLst>
          <pc:docMk/>
          <pc:sldMk cId="4131039158" sldId="393"/>
        </pc:sldMkLst>
      </pc:sldChg>
      <pc:sldChg chg="del">
        <pc:chgData name="Andrea Perucca" userId="ea7d5608-6cbe-4b59-9d64-ba8cbbb55583" providerId="ADAL" clId="{B18946FA-8749-452C-854B-99E153798BDB}" dt="2023-06-19T11:13:32.406" v="2" actId="47"/>
        <pc:sldMkLst>
          <pc:docMk/>
          <pc:sldMk cId="3460406174" sldId="394"/>
        </pc:sldMkLst>
      </pc:sldChg>
      <pc:sldChg chg="new del">
        <pc:chgData name="Andrea Perucca" userId="ea7d5608-6cbe-4b59-9d64-ba8cbbb55583" providerId="ADAL" clId="{B18946FA-8749-452C-854B-99E153798BDB}" dt="2023-06-19T11:13:32.406" v="2" actId="47"/>
        <pc:sldMkLst>
          <pc:docMk/>
          <pc:sldMk cId="279479153" sldId="395"/>
        </pc:sldMkLst>
      </pc:sldChg>
      <pc:sldChg chg="add">
        <pc:chgData name="Andrea Perucca" userId="ea7d5608-6cbe-4b59-9d64-ba8cbbb55583" providerId="ADAL" clId="{B18946FA-8749-452C-854B-99E153798BDB}" dt="2023-06-19T11:13:15.556" v="1"/>
        <pc:sldMkLst>
          <pc:docMk/>
          <pc:sldMk cId="526283399" sldId="396"/>
        </pc:sldMkLst>
      </pc:sldChg>
      <pc:sldChg chg="add">
        <pc:chgData name="Andrea Perucca" userId="ea7d5608-6cbe-4b59-9d64-ba8cbbb55583" providerId="ADAL" clId="{B18946FA-8749-452C-854B-99E153798BDB}" dt="2023-06-19T11:13:15.556" v="1"/>
        <pc:sldMkLst>
          <pc:docMk/>
          <pc:sldMk cId="3099392513" sldId="397"/>
        </pc:sldMkLst>
      </pc:sldChg>
      <pc:sldChg chg="add">
        <pc:chgData name="Andrea Perucca" userId="ea7d5608-6cbe-4b59-9d64-ba8cbbb55583" providerId="ADAL" clId="{B18946FA-8749-452C-854B-99E153798BDB}" dt="2023-06-19T11:13:15.556" v="1"/>
        <pc:sldMkLst>
          <pc:docMk/>
          <pc:sldMk cId="2602704698" sldId="398"/>
        </pc:sldMkLst>
      </pc:sldChg>
      <pc:sldChg chg="add">
        <pc:chgData name="Andrea Perucca" userId="ea7d5608-6cbe-4b59-9d64-ba8cbbb55583" providerId="ADAL" clId="{B18946FA-8749-452C-854B-99E153798BDB}" dt="2023-06-19T11:13:15.556" v="1"/>
        <pc:sldMkLst>
          <pc:docMk/>
          <pc:sldMk cId="533179101" sldId="399"/>
        </pc:sldMkLst>
      </pc:sldChg>
      <pc:sldChg chg="add">
        <pc:chgData name="Andrea Perucca" userId="ea7d5608-6cbe-4b59-9d64-ba8cbbb55583" providerId="ADAL" clId="{B18946FA-8749-452C-854B-99E153798BDB}" dt="2023-06-19T11:13:15.556" v="1"/>
        <pc:sldMkLst>
          <pc:docMk/>
          <pc:sldMk cId="390103230" sldId="400"/>
        </pc:sldMkLst>
      </pc:sldChg>
      <pc:sldChg chg="add">
        <pc:chgData name="Andrea Perucca" userId="ea7d5608-6cbe-4b59-9d64-ba8cbbb55583" providerId="ADAL" clId="{B18946FA-8749-452C-854B-99E153798BDB}" dt="2023-06-19T11:13:15.556" v="1"/>
        <pc:sldMkLst>
          <pc:docMk/>
          <pc:sldMk cId="221608822" sldId="401"/>
        </pc:sldMkLst>
      </pc:sldChg>
      <pc:sldChg chg="add">
        <pc:chgData name="Andrea Perucca" userId="ea7d5608-6cbe-4b59-9d64-ba8cbbb55583" providerId="ADAL" clId="{B18946FA-8749-452C-854B-99E153798BDB}" dt="2023-06-19T11:13:15.556" v="1"/>
        <pc:sldMkLst>
          <pc:docMk/>
          <pc:sldMk cId="2939933677" sldId="402"/>
        </pc:sldMkLst>
      </pc:sldChg>
      <pc:sldChg chg="add">
        <pc:chgData name="Andrea Perucca" userId="ea7d5608-6cbe-4b59-9d64-ba8cbbb55583" providerId="ADAL" clId="{B18946FA-8749-452C-854B-99E153798BDB}" dt="2023-06-19T11:13:15.556" v="1"/>
        <pc:sldMkLst>
          <pc:docMk/>
          <pc:sldMk cId="3964834769" sldId="403"/>
        </pc:sldMkLst>
      </pc:sldChg>
      <pc:sldChg chg="add">
        <pc:chgData name="Andrea Perucca" userId="ea7d5608-6cbe-4b59-9d64-ba8cbbb55583" providerId="ADAL" clId="{B18946FA-8749-452C-854B-99E153798BDB}" dt="2023-06-19T11:13:15.556" v="1"/>
        <pc:sldMkLst>
          <pc:docMk/>
          <pc:sldMk cId="1026318946" sldId="404"/>
        </pc:sldMkLst>
      </pc:sldChg>
      <pc:sldChg chg="add">
        <pc:chgData name="Andrea Perucca" userId="ea7d5608-6cbe-4b59-9d64-ba8cbbb55583" providerId="ADAL" clId="{B18946FA-8749-452C-854B-99E153798BDB}" dt="2023-06-19T11:13:15.556" v="1"/>
        <pc:sldMkLst>
          <pc:docMk/>
          <pc:sldMk cId="2249639513" sldId="405"/>
        </pc:sldMkLst>
      </pc:sldChg>
      <pc:sldChg chg="add">
        <pc:chgData name="Andrea Perucca" userId="ea7d5608-6cbe-4b59-9d64-ba8cbbb55583" providerId="ADAL" clId="{B18946FA-8749-452C-854B-99E153798BDB}" dt="2023-06-19T11:13:15.556" v="1"/>
        <pc:sldMkLst>
          <pc:docMk/>
          <pc:sldMk cId="1618665000" sldId="406"/>
        </pc:sldMkLst>
      </pc:sldChg>
      <pc:sldChg chg="add">
        <pc:chgData name="Andrea Perucca" userId="ea7d5608-6cbe-4b59-9d64-ba8cbbb55583" providerId="ADAL" clId="{B18946FA-8749-452C-854B-99E153798BDB}" dt="2023-06-19T11:13:15.556" v="1"/>
        <pc:sldMkLst>
          <pc:docMk/>
          <pc:sldMk cId="448916297" sldId="40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1EE30-646C-4861-AA09-1D338413E682}" type="datetimeFigureOut">
              <a:rPr lang="it-IT" smtClean="0"/>
              <a:t>20/06/2023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7AD30-77FE-4C7E-872B-9657BFC769B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312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19400"/>
            <a:ext cx="8519760" cy="62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20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11760" y="2936520"/>
            <a:ext cx="195120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19400"/>
            <a:ext cx="8519760" cy="62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95184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311480" y="1152360"/>
            <a:ext cx="95184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311480" y="2936520"/>
            <a:ext cx="95184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311760" y="2936520"/>
            <a:ext cx="95184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19400"/>
            <a:ext cx="8519760" cy="62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62820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971640" y="1152360"/>
            <a:ext cx="62820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631880" y="1152360"/>
            <a:ext cx="62820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631880" y="2936520"/>
            <a:ext cx="62820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971640" y="2936520"/>
            <a:ext cx="62820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311760" y="2936520"/>
            <a:ext cx="62820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3" y="4747161"/>
            <a:ext cx="9153000" cy="497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93" y="4585360"/>
            <a:ext cx="9153000" cy="161801"/>
          </a:xfrm>
          <a:prstGeom prst="rect">
            <a:avLst/>
          </a:prstGeom>
          <a:solidFill>
            <a:srgbClr val="006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43000" rtlCol="0" anchor="ctr"/>
          <a:lstStyle/>
          <a:p>
            <a:pPr algn="r"/>
            <a:endParaRPr lang="it-IT" sz="1050">
              <a:solidFill>
                <a:prstClr val="white"/>
              </a:solidFill>
              <a:latin typeface="Titillium Web" panose="00000500000000000000" pitchFamily="2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49382" y="1510107"/>
            <a:ext cx="3951019" cy="2043585"/>
          </a:xfrm>
          <a:prstGeom prst="rect">
            <a:avLst/>
          </a:prstGeom>
          <a:solidFill>
            <a:schemeClr val="accent1">
              <a:lumMod val="5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endParaRPr lang="it-IT" sz="1500">
              <a:solidFill>
                <a:prstClr val="white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09575" y="1657350"/>
            <a:ext cx="3609975" cy="17335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Segoe UI Semibold" panose="020B0702040204020203" pitchFamily="34" charset="0"/>
              </a:defRPr>
            </a:lvl1pPr>
            <a:lvl2pPr>
              <a:defRPr>
                <a:solidFill>
                  <a:schemeClr val="bg1"/>
                </a:solidFill>
                <a:latin typeface="Segoe UI Light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Segoe UI Light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Segoe UI Light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Segoe UI Light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A291A67-4E5F-4946-B185-1B3C36D0B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49E6ADD-9180-4041-ACD6-F03ACA9FAC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83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3" y="4747161"/>
            <a:ext cx="9153000" cy="497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93" y="4585360"/>
            <a:ext cx="9153000" cy="161801"/>
          </a:xfrm>
          <a:prstGeom prst="rect">
            <a:avLst/>
          </a:prstGeom>
          <a:solidFill>
            <a:srgbClr val="006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43000" rtlCol="0" anchor="ctr"/>
          <a:lstStyle/>
          <a:p>
            <a:pPr algn="r"/>
            <a:endParaRPr lang="it-IT" sz="1050">
              <a:solidFill>
                <a:prstClr val="white"/>
              </a:solidFill>
              <a:latin typeface="Titillium Web" panose="00000500000000000000" pitchFamily="2" charset="0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A291A67-4E5F-4946-B185-1B3C36D0B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49E6ADD-9180-4041-ACD6-F03ACA9FAC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19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317" y="5026084"/>
            <a:ext cx="9153000" cy="161801"/>
          </a:xfrm>
          <a:prstGeom prst="rect">
            <a:avLst/>
          </a:prstGeom>
          <a:solidFill>
            <a:srgbClr val="006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2250" rtlCol="0" anchor="ctr"/>
          <a:lstStyle/>
          <a:p>
            <a:pPr algn="r"/>
            <a:endParaRPr lang="it-IT" sz="788">
              <a:solidFill>
                <a:prstClr val="white"/>
              </a:solidFill>
              <a:latin typeface="Titillium Web" panose="00000500000000000000" pitchFamily="2" charset="0"/>
            </a:endParaRP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B75E2C7-AE49-574F-B946-633BF1A19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4767263"/>
            <a:ext cx="2057400" cy="27384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7F71CC2B-3ABC-094F-840F-B57F6AD17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1310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93" y="4585360"/>
            <a:ext cx="9153000" cy="161801"/>
          </a:xfrm>
          <a:prstGeom prst="rect">
            <a:avLst/>
          </a:prstGeom>
          <a:solidFill>
            <a:srgbClr val="006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43000" rtlCol="0" anchor="ctr"/>
          <a:lstStyle/>
          <a:p>
            <a:pPr algn="r"/>
            <a:endParaRPr lang="it-IT" sz="1050">
              <a:latin typeface="Titillium Web" panose="00000500000000000000" pitchFamily="2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768902" y="1000125"/>
            <a:ext cx="4165997" cy="3429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anchor="ctr"/>
          <a:lstStyle>
            <a:lvl1pPr>
              <a:defRPr lang="en-US" sz="1350" smtClean="0">
                <a:latin typeface="Segoe UI Light" panose="020B0502040204020203" pitchFamily="34" charset="0"/>
                <a:ea typeface="+mj-ea"/>
                <a:cs typeface="+mj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it-IT"/>
            </a:lvl5pPr>
          </a:lstStyle>
          <a:p>
            <a:pPr marL="0" lvl="0" algn="ctr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214853" y="1000125"/>
            <a:ext cx="4166100" cy="3429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anchor="ctr"/>
          <a:lstStyle>
            <a:lvl1pPr>
              <a:defRPr lang="en-US" sz="1350" smtClean="0">
                <a:latin typeface="Segoe UI Light" panose="020B0502040204020203" pitchFamily="34" charset="0"/>
                <a:ea typeface="+mj-ea"/>
                <a:cs typeface="+mj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it-IT"/>
            </a:lvl5pPr>
          </a:lstStyle>
          <a:p>
            <a:pPr marL="0" lvl="0" algn="ctr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9FD07810-4309-C846-9208-308E723053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4859209"/>
            <a:ext cx="2057400" cy="27384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507D185D-FD69-6447-904C-F9FDDF91E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59209"/>
            <a:ext cx="3086100" cy="27384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algn="ctr"/>
            <a:endParaRPr lang="it-IT"/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57230033-D5B9-8B4A-B113-F5A64D2F4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4859209"/>
            <a:ext cx="20574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algn="r"/>
            <a:fld id="{ED8A581D-CF11-4F02-9F8D-EB91359CC31E}" type="slidenum">
              <a:rPr lang="it-IT" smtClean="0"/>
              <a:pPr algn="r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727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6F818-09F8-4EC9-BEB9-AF739786E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B49C76-63EE-445F-AF76-3562FAE0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E3F248-45B5-4625-8245-ED0941633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636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E0E7B7-9B89-5447-BA9B-106CB03AB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AD62ED4-17CD-BF4D-AAEA-FD32692C1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schemeClr val="bg1"/>
              </a:solidFill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BC2076C-F48A-854D-8EA0-AE5299D009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algn="ctr"/>
            <a:endParaRPr lang="it-IT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42BAC3B-3C50-A141-8156-BAB41A4F3B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algn="r"/>
            <a:fld id="{ED8A581D-CF11-4F02-9F8D-EB91359CC31E}" type="slidenum">
              <a:rPr lang="it-IT" smtClean="0"/>
              <a:pPr algn="r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864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9A479E-7349-FF44-85A3-4C53516B27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1" y="41259"/>
            <a:ext cx="3571481" cy="358378"/>
          </a:xfrm>
          <a:prstGeom prst="rect">
            <a:avLst/>
          </a:prstGeom>
        </p:spPr>
        <p:txBody>
          <a:bodyPr anchor="ctr"/>
          <a:lstStyle>
            <a:lvl1pPr algn="l">
              <a:defRPr sz="1500">
                <a:solidFill>
                  <a:schemeClr val="bg2"/>
                </a:solidFill>
              </a:defRPr>
            </a:lvl1pPr>
          </a:lstStyle>
          <a:p>
            <a:r>
              <a:rPr lang="it-IT"/>
              <a:t>Titolo</a:t>
            </a: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D8D9A35B-A366-C140-A278-8C6C99C3F8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15296" y="94325"/>
            <a:ext cx="407065" cy="273844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CB0F11B8-3ED6-284D-8D71-8D7E92F8B41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137953" y="76977"/>
            <a:ext cx="891748" cy="273844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091E6FA0-31D8-7F40-B903-6C06BC035F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25210" y="28161"/>
            <a:ext cx="356682" cy="371475"/>
          </a:xfrm>
          <a:prstGeom prst="rect">
            <a:avLst/>
          </a:prstGeom>
          <a:effectLst>
            <a:outerShdw blurRad="25400" algn="tl" rotWithShape="0">
              <a:prstClr val="black">
                <a:alpha val="33000"/>
              </a:prstClr>
            </a:outerShdw>
          </a:effectLst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E94AED01-1CA4-6D46-9251-BC0576BBFF6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483317" y="-68746"/>
            <a:ext cx="451786" cy="451786"/>
          </a:xfrm>
          <a:prstGeom prst="rect">
            <a:avLst/>
          </a:prstGeom>
          <a:effectLst>
            <a:outerShdw algn="tl" rotWithShape="0">
              <a:schemeClr val="bg2"/>
            </a:outerShdw>
          </a:effectLst>
        </p:spPr>
      </p:pic>
      <p:sp>
        <p:nvSpPr>
          <p:cNvPr id="10" name="Segnaposto data 3">
            <a:extLst>
              <a:ext uri="{FF2B5EF4-FFF2-40B4-BE49-F238E27FC236}">
                <a16:creationId xmlns:a16="http://schemas.microsoft.com/office/drawing/2014/main" id="{2FCA1BB6-DD09-B24F-9FAD-29C8FB74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00" y="4804534"/>
            <a:ext cx="2057400" cy="273844"/>
          </a:xfrm>
          <a:prstGeom prst="rect">
            <a:avLst/>
          </a:prstGeom>
        </p:spPr>
        <p:txBody>
          <a:bodyPr anchor="b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11" name="Segnaposto piè di pagina 4">
            <a:extLst>
              <a:ext uri="{FF2B5EF4-FFF2-40B4-BE49-F238E27FC236}">
                <a16:creationId xmlns:a16="http://schemas.microsoft.com/office/drawing/2014/main" id="{B6D629F2-E115-D84A-925C-9E8CF268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804533"/>
            <a:ext cx="3086100" cy="273844"/>
          </a:xfrm>
          <a:prstGeom prst="rect">
            <a:avLst/>
          </a:prstGeom>
        </p:spPr>
        <p:txBody>
          <a:bodyPr anchor="b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it-IT">
              <a:solidFill>
                <a:schemeClr val="accent1"/>
              </a:solidFill>
            </a:endParaRPr>
          </a:p>
        </p:txBody>
      </p:sp>
      <p:sp>
        <p:nvSpPr>
          <p:cNvPr id="12" name="Segnaposto numero diapositiva 5">
            <a:extLst>
              <a:ext uri="{FF2B5EF4-FFF2-40B4-BE49-F238E27FC236}">
                <a16:creationId xmlns:a16="http://schemas.microsoft.com/office/drawing/2014/main" id="{B73F7034-CDD1-F444-969B-0B5F607E9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4785" y="4804534"/>
            <a:ext cx="2057400" cy="273844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42352A-AB79-914E-AE75-433CBF25FD4F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95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19400"/>
            <a:ext cx="8519760" cy="62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1951200" cy="3415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4570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5"/>
            <a:ext cx="6400800" cy="2908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0033" y="4826903"/>
            <a:ext cx="2804636" cy="96180"/>
          </a:xfrm>
        </p:spPr>
        <p:txBody>
          <a:bodyPr lIns="0" tIns="0" rIns="0" bIns="0"/>
          <a:lstStyle>
            <a:lvl1pPr marL="7144">
              <a:lnSpc>
                <a:spcPts val="740"/>
              </a:lnSpc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it-IT" spc="28" dirty="0">
              <a:solidFill>
                <a:prstClr val="black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9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9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99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88631" y="1179006"/>
            <a:ext cx="6966742" cy="369332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0033" y="4826903"/>
            <a:ext cx="2804636" cy="96180"/>
          </a:xfrm>
        </p:spPr>
        <p:txBody>
          <a:bodyPr lIns="0" tIns="0" rIns="0" bIns="0"/>
          <a:lstStyle>
            <a:lvl1pPr marL="7144">
              <a:lnSpc>
                <a:spcPts val="740"/>
              </a:lnSpc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it-IT" spc="28" dirty="0">
              <a:solidFill>
                <a:prstClr val="black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9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9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425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40FB5-697A-49ED-A913-57B4BCA4083F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557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917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559B-1CD1-4079-8FD3-761D4E809AAA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5567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040" y="445230"/>
            <a:ext cx="8516520" cy="56997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0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11040" y="1152630"/>
            <a:ext cx="8516520" cy="34133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2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1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19400"/>
            <a:ext cx="8519760" cy="62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1951200" cy="341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19400"/>
            <a:ext cx="8519760" cy="62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951840" cy="341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311480" y="1152360"/>
            <a:ext cx="951840" cy="341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19400"/>
            <a:ext cx="8519760" cy="62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19760" cy="2652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19400"/>
            <a:ext cx="8519760" cy="62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95184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11760" y="2936520"/>
            <a:ext cx="95184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311480" y="1152360"/>
            <a:ext cx="951840" cy="341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19400"/>
            <a:ext cx="8519760" cy="62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951840" cy="341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311480" y="1152360"/>
            <a:ext cx="95184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311480" y="2936520"/>
            <a:ext cx="95184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19400"/>
            <a:ext cx="8519760" cy="62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95184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311480" y="1152360"/>
            <a:ext cx="95184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11760" y="2936520"/>
            <a:ext cx="1951200" cy="162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0" y="5045760"/>
            <a:ext cx="9143280" cy="97200"/>
          </a:xfrm>
          <a:prstGeom prst="rect">
            <a:avLst/>
          </a:prstGeom>
          <a:solidFill>
            <a:srgbClr val="EEECE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19760" cy="5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 titolo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240" cy="341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708"/>
            <a:ext cx="9152999" cy="436138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8999" y="26296"/>
            <a:ext cx="9144000" cy="5143500"/>
          </a:xfrm>
          <a:prstGeom prst="rect">
            <a:avLst/>
          </a:prstGeom>
          <a:solidFill>
            <a:schemeClr val="tx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schemeClr val="bg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algn="ctr"/>
            <a:endParaRPr lang="it-IT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52999" cy="831273"/>
          </a:xfrm>
          <a:prstGeom prst="rect">
            <a:avLst/>
          </a:prstGeom>
          <a:solidFill>
            <a:srgbClr val="006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84"/>
          <a:stretch/>
        </p:blipFill>
        <p:spPr>
          <a:xfrm>
            <a:off x="7186740" y="75366"/>
            <a:ext cx="454179" cy="507522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7663380" y="115402"/>
            <a:ext cx="1249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MINISTERO DELL’INTERNO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-1" y="631958"/>
            <a:ext cx="9153000" cy="62345"/>
            <a:chOff x="0" y="1104405"/>
            <a:chExt cx="12148455" cy="83127"/>
          </a:xfrm>
        </p:grpSpPr>
        <p:sp>
          <p:nvSpPr>
            <p:cNvPr id="17" name="Rectangle 16"/>
            <p:cNvSpPr/>
            <p:nvPr/>
          </p:nvSpPr>
          <p:spPr>
            <a:xfrm>
              <a:off x="0" y="1104405"/>
              <a:ext cx="4013860" cy="83127"/>
            </a:xfrm>
            <a:prstGeom prst="rect">
              <a:avLst/>
            </a:prstGeom>
            <a:solidFill>
              <a:srgbClr val="1273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13860" y="1104405"/>
              <a:ext cx="4121157" cy="83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134595" y="1104405"/>
              <a:ext cx="4013860" cy="83127"/>
            </a:xfrm>
            <a:prstGeom prst="rect">
              <a:avLst/>
            </a:prstGeom>
            <a:solidFill>
              <a:srgbClr val="D213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>
                <a:solidFill>
                  <a:prstClr val="white"/>
                </a:solidFill>
              </a:endParaRPr>
            </a:p>
          </p:txBody>
        </p:sp>
      </p:grpSp>
      <p:pic>
        <p:nvPicPr>
          <p:cNvPr id="21" name="Picture 2">
            <a:extLst>
              <a:ext uri="{FF2B5EF4-FFF2-40B4-BE49-F238E27FC236}">
                <a16:creationId xmlns:a16="http://schemas.microsoft.com/office/drawing/2014/main" id="{C87B7445-80BA-49F5-B124-FFD5509A076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67" b="9499"/>
          <a:stretch/>
        </p:blipFill>
        <p:spPr bwMode="auto">
          <a:xfrm>
            <a:off x="3791923" y="60881"/>
            <a:ext cx="2143125" cy="56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>
            <a:extLst>
              <a:ext uri="{FF2B5EF4-FFF2-40B4-BE49-F238E27FC236}">
                <a16:creationId xmlns:a16="http://schemas.microsoft.com/office/drawing/2014/main" id="{70E68D26-35F7-4C2C-9F90-D50EE4E7AD0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2" r="6027"/>
          <a:stretch/>
        </p:blipFill>
        <p:spPr bwMode="auto">
          <a:xfrm>
            <a:off x="153141" y="154300"/>
            <a:ext cx="2160000" cy="41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07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97279" y="1294003"/>
            <a:ext cx="8791560" cy="31323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1200" cap="none" spc="-1" normalizeH="0" baseline="0" noProof="0" dirty="0">
              <a:ln>
                <a:noFill/>
              </a:ln>
              <a:solidFill>
                <a:srgbClr val="4BA173"/>
              </a:solidFill>
              <a:effectLst/>
              <a:uLnTx/>
              <a:uFill>
                <a:solidFill>
                  <a:srgbClr val="FFFFFF"/>
                </a:solidFill>
              </a:uFill>
              <a:latin typeface="Proxima Nova"/>
              <a:ea typeface="Proxima Nova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="1" spc="-1" dirty="0">
              <a:solidFill>
                <a:srgbClr val="4BA173"/>
              </a:solidFill>
              <a:uFill>
                <a:solidFill>
                  <a:srgbClr val="FFFFFF"/>
                </a:solidFill>
              </a:uFill>
              <a:latin typeface="Proxima Nova"/>
              <a:ea typeface="Proxima Nova"/>
              <a:cs typeface="DejaVu San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600" b="1" spc="-1" dirty="0">
              <a:solidFill>
                <a:srgbClr val="4BA173"/>
              </a:solidFill>
              <a:uFill>
                <a:solidFill>
                  <a:srgbClr val="FFFFFF"/>
                </a:solidFill>
              </a:uFill>
              <a:latin typeface="Proxima Nova"/>
              <a:ea typeface="Proxima Nova"/>
              <a:cs typeface="DejaVu San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600" b="1" spc="-1" dirty="0">
              <a:solidFill>
                <a:srgbClr val="4BA173"/>
              </a:solidFill>
              <a:uFill>
                <a:solidFill>
                  <a:srgbClr val="FFFFFF"/>
                </a:solidFill>
              </a:uFill>
              <a:latin typeface="Proxima Nova"/>
              <a:ea typeface="Proxima Nova"/>
              <a:cs typeface="DejaVu San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-1" normalizeH="0" baseline="0" noProof="0" dirty="0">
                <a:ln>
                  <a:noFill/>
                </a:ln>
                <a:solidFill>
                  <a:srgbClr val="4BA173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Proxima Nova"/>
                <a:ea typeface="Proxima Nova"/>
                <a:cs typeface="DejaVu Sans"/>
              </a:rPr>
              <a:t>Gruppo di lavoro FAMI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-1" normalizeH="0" baseline="0" noProof="0" dirty="0">
                <a:ln>
                  <a:noFill/>
                </a:ln>
                <a:solidFill>
                  <a:srgbClr val="4BA173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Proxima Nova"/>
                <a:ea typeface="Proxima Nova"/>
                <a:cs typeface="DejaVu Sans"/>
              </a:rPr>
              <a:t>“Formazione degli operatori”</a:t>
            </a:r>
          </a:p>
        </p:txBody>
      </p:sp>
      <p:sp>
        <p:nvSpPr>
          <p:cNvPr id="80" name="CustomShape 2"/>
          <p:cNvSpPr/>
          <p:nvPr/>
        </p:nvSpPr>
        <p:spPr>
          <a:xfrm>
            <a:off x="311760" y="1152360"/>
            <a:ext cx="8519760" cy="34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CCF52B-3A2F-48FC-A1C2-061386D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78803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029643E-8855-49A0-AD0A-F0126704474D}"/>
              </a:ext>
            </a:extLst>
          </p:cNvPr>
          <p:cNvSpPr txBox="1"/>
          <p:nvPr/>
        </p:nvSpPr>
        <p:spPr>
          <a:xfrm>
            <a:off x="7536657" y="4709683"/>
            <a:ext cx="148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7680644-86DD-4D03-B152-BB36E59B02FF}" type="slidenum">
              <a:rPr lang="it-IT" sz="1050" smtClean="0">
                <a:solidFill>
                  <a:schemeClr val="bg1">
                    <a:lumMod val="50000"/>
                  </a:schemeClr>
                </a:solidFill>
              </a:rPr>
              <a:t>1</a:t>
            </a:fld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3925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B39B4A-1616-8995-B321-046711A52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60" y="993600"/>
            <a:ext cx="8519760" cy="623520"/>
          </a:xfrm>
        </p:spPr>
        <p:txBody>
          <a:bodyPr/>
          <a:lstStyle/>
          <a:p>
            <a:pPr algn="ctr"/>
            <a:r>
              <a:rPr lang="it-IT" dirty="0"/>
              <a:t> </a:t>
            </a:r>
            <a:r>
              <a:rPr kumimoji="0" lang="it-IT" sz="4000" i="0" u="none" strike="noStrike" kern="1200" cap="none" spc="-1" normalizeH="0" baseline="0" noProof="0" dirty="0">
                <a:ln>
                  <a:noFill/>
                </a:ln>
                <a:solidFill>
                  <a:srgbClr val="4BA173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Proxima Nova"/>
                <a:ea typeface="Proxima Nova"/>
                <a:cs typeface="DejaVu Sans"/>
              </a:rPr>
              <a:t>Formazione degli operatori</a:t>
            </a:r>
            <a:endParaRPr lang="it-IT" sz="40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EA23D1-0911-20AF-0DAB-AC0CF7FF0C1B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11759" y="1656853"/>
            <a:ext cx="8229339" cy="3346615"/>
          </a:xfrm>
        </p:spPr>
        <p:txBody>
          <a:bodyPr/>
          <a:lstStyle/>
          <a:p>
            <a:pPr marL="0" indent="0" algn="ctr">
              <a:buNone/>
            </a:pPr>
            <a:endParaRPr lang="it-IT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sz="1800" b="1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it-IT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biettivo strategico</a:t>
            </a:r>
          </a:p>
          <a:p>
            <a:pPr marL="0" indent="0" algn="ctr">
              <a:buNone/>
            </a:pPr>
            <a:endParaRPr lang="it-IT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valorizzazione e diffusione di competenze di management sociale </a:t>
            </a:r>
          </a:p>
          <a:p>
            <a:pPr marL="0" indent="0" algn="ctr">
              <a:buNone/>
            </a:pPr>
            <a:r>
              <a:rPr lang="it-IT" sz="1800" dirty="0">
                <a:solidFill>
                  <a:srgbClr val="000000"/>
                </a:solidFill>
                <a:latin typeface="Arial" panose="020B0604020202020204" pitchFamily="34" charset="0"/>
              </a:rPr>
              <a:t>per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it-IT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rafforzare il coordinamento strutturato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facilitare l’accesso alle procedure di coprogettazione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favorire il ricorso a cure specialistiche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condivisione di buone pratiche</a:t>
            </a:r>
          </a:p>
          <a:p>
            <a:pPr algn="ctr"/>
            <a:endParaRPr lang="it-IT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it-IT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it-IT" sz="1800" dirty="0">
                <a:solidFill>
                  <a:srgbClr val="000000"/>
                </a:solidFill>
                <a:latin typeface="Arial" panose="020B0604020202020204" pitchFamily="34" charset="0"/>
              </a:rPr>
              <a:t>Strategie comuni in ambito europeo per affrontare le emergenze sociali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F9E4F92-10A7-78C8-29A3-AFDE94620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9580" y="3986552"/>
            <a:ext cx="548688" cy="5128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03ED57-66E6-4E7D-9E70-36378EFDCBB5}"/>
              </a:ext>
            </a:extLst>
          </p:cNvPr>
          <p:cNvSpPr txBox="1"/>
          <p:nvPr/>
        </p:nvSpPr>
        <p:spPr>
          <a:xfrm>
            <a:off x="7536657" y="4709683"/>
            <a:ext cx="148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618665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47BB429-810C-4A54-96EF-FD454E805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91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4C9610-067C-B651-22BF-5F32385A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60" y="991676"/>
            <a:ext cx="8519760" cy="623520"/>
          </a:xfrm>
        </p:spPr>
        <p:txBody>
          <a:bodyPr/>
          <a:lstStyle/>
          <a:p>
            <a:pPr algn="ctr"/>
            <a:r>
              <a:rPr lang="it-IT" dirty="0"/>
              <a:t> </a:t>
            </a:r>
            <a:r>
              <a:rPr kumimoji="0" lang="it-IT" sz="4000" i="0" u="none" strike="noStrike" kern="1200" cap="none" spc="-1" normalizeH="0" baseline="0" noProof="0" dirty="0">
                <a:ln>
                  <a:noFill/>
                </a:ln>
                <a:solidFill>
                  <a:srgbClr val="4BA173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Proxima Nova"/>
                <a:ea typeface="Proxima Nova"/>
                <a:cs typeface="DejaVu Sans"/>
              </a:rPr>
              <a:t>Formazione degli operatori</a:t>
            </a:r>
            <a:endParaRPr lang="it-IT" sz="40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283CB9-509E-7B96-0666-6E1B3C1D069F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11760" y="1457010"/>
            <a:ext cx="8420258" cy="3111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Pratica necessaria e ineludibile per assicurare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efficacia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continuità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concretezza nei contesti di cura</a:t>
            </a:r>
          </a:p>
          <a:p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Contrastare la violenza contro i minorenni stranieri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6AB384-8A88-466E-9D12-37C5C6B3CB40}"/>
              </a:ext>
            </a:extLst>
          </p:cNvPr>
          <p:cNvSpPr txBox="1"/>
          <p:nvPr/>
        </p:nvSpPr>
        <p:spPr>
          <a:xfrm>
            <a:off x="7536657" y="4709683"/>
            <a:ext cx="148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0270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845A95-D100-18D1-71B6-DCF924C93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60" y="993600"/>
            <a:ext cx="8519760" cy="623520"/>
          </a:xfrm>
        </p:spPr>
        <p:txBody>
          <a:bodyPr/>
          <a:lstStyle/>
          <a:p>
            <a:pPr algn="ctr"/>
            <a:r>
              <a:rPr lang="it-IT" dirty="0"/>
              <a:t> </a:t>
            </a:r>
            <a:r>
              <a:rPr kumimoji="0" lang="it-IT" sz="4000" i="0" u="none" strike="noStrike" kern="1200" cap="none" spc="-1" normalizeH="0" baseline="0" noProof="0" dirty="0">
                <a:ln>
                  <a:noFill/>
                </a:ln>
                <a:solidFill>
                  <a:srgbClr val="4BA173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Proxima Nova"/>
                <a:ea typeface="Proxima Nova"/>
                <a:cs typeface="DejaVu Sans"/>
              </a:rPr>
              <a:t>Formazione degli operatori</a:t>
            </a:r>
            <a:endParaRPr lang="it-IT" sz="40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608494-C5E7-8E05-FF83-8D729DFC90E3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11760" y="1406768"/>
            <a:ext cx="8420258" cy="3161271"/>
          </a:xfrm>
        </p:spPr>
        <p:txBody>
          <a:bodyPr/>
          <a:lstStyle/>
          <a:p>
            <a:pPr marL="0" indent="0" algn="ctr">
              <a:buNone/>
            </a:pPr>
            <a:r>
              <a:rPr lang="it-IT" sz="2800" dirty="0"/>
              <a:t>Strategia</a:t>
            </a:r>
          </a:p>
          <a:p>
            <a:pPr marL="0" indent="0" algn="ctr">
              <a:buNone/>
            </a:pPr>
            <a:r>
              <a:rPr lang="it-IT" sz="2800" dirty="0"/>
              <a:t> </a:t>
            </a:r>
          </a:p>
          <a:p>
            <a:pPr marL="0" indent="0">
              <a:buNone/>
            </a:pPr>
            <a:r>
              <a:rPr lang="it-IT" sz="2800" dirty="0"/>
              <a:t>ritenere la formazione un </a:t>
            </a:r>
            <a:r>
              <a:rPr lang="it-IT" sz="2800" b="1" dirty="0"/>
              <a:t>processo</a:t>
            </a:r>
            <a:r>
              <a:rPr lang="it-IT" sz="2800" dirty="0"/>
              <a:t> che coinvolge attori pubblici e privati in alleanze multilivello e multi-agenzia</a:t>
            </a:r>
          </a:p>
          <a:p>
            <a:pPr marL="0" indent="0">
              <a:buNone/>
            </a:pPr>
            <a:endParaRPr lang="it-IT" sz="2800" dirty="0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0837A87F-F46D-FC1D-D10F-4974EDBF39ED}"/>
              </a:ext>
            </a:extLst>
          </p:cNvPr>
          <p:cNvSpPr/>
          <p:nvPr/>
        </p:nvSpPr>
        <p:spPr>
          <a:xfrm>
            <a:off x="4526281" y="4024695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00C0230A-0DDB-72E6-8432-94A7A70FAACF}"/>
              </a:ext>
            </a:extLst>
          </p:cNvPr>
          <p:cNvSpPr/>
          <p:nvPr/>
        </p:nvSpPr>
        <p:spPr>
          <a:xfrm>
            <a:off x="4279573" y="378046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1E006D-34F0-4661-82D9-0CA7361A6D67}"/>
              </a:ext>
            </a:extLst>
          </p:cNvPr>
          <p:cNvSpPr txBox="1"/>
          <p:nvPr/>
        </p:nvSpPr>
        <p:spPr>
          <a:xfrm>
            <a:off x="7536657" y="4709683"/>
            <a:ext cx="148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3317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369A5-79D2-F096-B890-1099FE819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60" y="993600"/>
            <a:ext cx="8519760" cy="623520"/>
          </a:xfrm>
        </p:spPr>
        <p:txBody>
          <a:bodyPr/>
          <a:lstStyle/>
          <a:p>
            <a:pPr algn="ctr"/>
            <a:r>
              <a:rPr lang="it-IT" dirty="0"/>
              <a:t> </a:t>
            </a:r>
            <a:r>
              <a:rPr kumimoji="0" lang="it-IT" sz="4000" i="0" u="none" strike="noStrike" kern="1200" cap="none" spc="-1" normalizeH="0" baseline="0" noProof="0" dirty="0">
                <a:ln>
                  <a:noFill/>
                </a:ln>
                <a:solidFill>
                  <a:srgbClr val="4BA173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Proxima Nova"/>
                <a:ea typeface="Proxima Nova"/>
                <a:cs typeface="DejaVu Sans"/>
              </a:rPr>
              <a:t>Formazione degli operatori</a:t>
            </a:r>
            <a:endParaRPr lang="it-IT" sz="40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996F8F8-3B38-6110-AECF-C9C3B4D22859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11760" y="1210495"/>
            <a:ext cx="8319774" cy="2990449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Rafforzamento di</a:t>
            </a:r>
          </a:p>
          <a:p>
            <a:pPr algn="ctr"/>
            <a:endParaRPr lang="it-IT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competenze relazionali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capacità di ascolto attivo, empatico e non giudicante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gestione delle emozioni proprie e della persona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D5B1DB-6273-448B-A28B-238A3EA2A196}"/>
              </a:ext>
            </a:extLst>
          </p:cNvPr>
          <p:cNvSpPr txBox="1"/>
          <p:nvPr/>
        </p:nvSpPr>
        <p:spPr>
          <a:xfrm>
            <a:off x="7536657" y="4709683"/>
            <a:ext cx="148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010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53006E-A9CA-B2CD-28E0-A2F5EEF6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60" y="993600"/>
            <a:ext cx="8519760" cy="623520"/>
          </a:xfrm>
        </p:spPr>
        <p:txBody>
          <a:bodyPr/>
          <a:lstStyle/>
          <a:p>
            <a:pPr algn="ctr"/>
            <a:r>
              <a:rPr lang="it-IT" dirty="0"/>
              <a:t> </a:t>
            </a:r>
            <a:r>
              <a:rPr kumimoji="0" lang="it-IT" sz="4000" i="0" u="none" strike="noStrike" kern="1200" cap="none" spc="-1" normalizeH="0" baseline="0" noProof="0" dirty="0">
                <a:ln>
                  <a:noFill/>
                </a:ln>
                <a:solidFill>
                  <a:srgbClr val="4BA173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Proxima Nova"/>
                <a:ea typeface="Proxima Nova"/>
                <a:cs typeface="DejaVu Sans"/>
              </a:rPr>
              <a:t>Formazione degli operatori</a:t>
            </a:r>
            <a:endParaRPr lang="it-IT" sz="40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89B9FE-2098-A802-EC96-F9A1EE0AF20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11760" y="1454128"/>
            <a:ext cx="8420258" cy="34348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Il supporto e l’accompagnamento all’autonomia passano attraverso </a:t>
            </a:r>
          </a:p>
          <a:p>
            <a:pPr marL="0" indent="0" algn="ctr">
              <a:buNone/>
            </a:pPr>
            <a:r>
              <a:rPr lang="it-IT" sz="2800" dirty="0"/>
              <a:t>processi di </a:t>
            </a:r>
            <a:r>
              <a:rPr lang="it-IT" sz="2800" dirty="0" err="1"/>
              <a:t>capacitazione</a:t>
            </a:r>
            <a:r>
              <a:rPr lang="it-IT" sz="2800" dirty="0"/>
              <a:t> </a:t>
            </a:r>
          </a:p>
          <a:p>
            <a:pPr marL="0" indent="0" algn="just">
              <a:buNone/>
            </a:pPr>
            <a:r>
              <a:rPr lang="it-IT" sz="2800" dirty="0"/>
              <a:t>di tutte le figure professionali che compongono le équipe multidisciplinari per assicurare procedure efficaci ed uniformi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ctr">
              <a:buNone/>
            </a:pPr>
            <a:r>
              <a:rPr lang="it-IT" sz="2800" dirty="0"/>
              <a:t>autoreferenzialità</a:t>
            </a:r>
          </a:p>
        </p:txBody>
      </p:sp>
      <p:sp>
        <p:nvSpPr>
          <p:cNvPr id="4" name="Simbolo &quot;Non consentito&quot; 3">
            <a:extLst>
              <a:ext uri="{FF2B5EF4-FFF2-40B4-BE49-F238E27FC236}">
                <a16:creationId xmlns:a16="http://schemas.microsoft.com/office/drawing/2014/main" id="{600C932C-ED17-F3EF-9FC9-A630100E11BD}"/>
              </a:ext>
            </a:extLst>
          </p:cNvPr>
          <p:cNvSpPr/>
          <p:nvPr/>
        </p:nvSpPr>
        <p:spPr>
          <a:xfrm>
            <a:off x="2122476" y="4026106"/>
            <a:ext cx="914400" cy="911229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4C4683-E2C4-4CC7-8E3D-CC84DDA327C7}"/>
              </a:ext>
            </a:extLst>
          </p:cNvPr>
          <p:cNvSpPr txBox="1"/>
          <p:nvPr/>
        </p:nvSpPr>
        <p:spPr>
          <a:xfrm>
            <a:off x="7536657" y="4709683"/>
            <a:ext cx="148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1608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3B955B-3D66-6B9D-52D2-026A048DE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60" y="993600"/>
            <a:ext cx="8519760" cy="623520"/>
          </a:xfrm>
        </p:spPr>
        <p:txBody>
          <a:bodyPr/>
          <a:lstStyle/>
          <a:p>
            <a:pPr algn="ctr"/>
            <a:r>
              <a:rPr lang="it-IT" dirty="0"/>
              <a:t> </a:t>
            </a:r>
            <a:r>
              <a:rPr kumimoji="0" lang="it-IT" sz="4000" i="0" u="none" strike="noStrike" kern="1200" cap="none" spc="-1" normalizeH="0" baseline="0" noProof="0" dirty="0">
                <a:ln>
                  <a:noFill/>
                </a:ln>
                <a:solidFill>
                  <a:srgbClr val="4BA173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Proxima Nova"/>
                <a:ea typeface="Proxima Nova"/>
                <a:cs typeface="DejaVu Sans"/>
              </a:rPr>
              <a:t>Formazione degli operatori</a:t>
            </a:r>
            <a:endParaRPr lang="it-IT" sz="40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6175C3-BEE5-B8D5-1609-3737961E31F3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11760" y="1632622"/>
            <a:ext cx="8329822" cy="2889965"/>
          </a:xfrm>
        </p:spPr>
        <p:txBody>
          <a:bodyPr/>
          <a:lstStyle/>
          <a:p>
            <a:pPr marL="0" indent="0" algn="ctr">
              <a:buNone/>
            </a:pPr>
            <a:r>
              <a:rPr lang="it-IT" sz="2800" dirty="0"/>
              <a:t>Assetto multifunzionale della formazione</a:t>
            </a:r>
          </a:p>
          <a:p>
            <a:pPr marL="0" indent="0" algn="ctr">
              <a:buNone/>
            </a:pPr>
            <a:endParaRPr lang="it-IT" sz="2800" dirty="0"/>
          </a:p>
          <a:p>
            <a:r>
              <a:rPr lang="it-IT" sz="2800" b="1" dirty="0"/>
              <a:t>Ecumenica</a:t>
            </a:r>
            <a:r>
              <a:rPr lang="it-IT" sz="2800" dirty="0"/>
              <a:t>: incentrata sul multiculturalismo</a:t>
            </a:r>
          </a:p>
          <a:p>
            <a:endParaRPr lang="it-IT" sz="2800" dirty="0"/>
          </a:p>
          <a:p>
            <a:r>
              <a:rPr lang="it-IT" sz="2800" b="1" dirty="0"/>
              <a:t>Spaziale</a:t>
            </a:r>
            <a:r>
              <a:rPr lang="it-IT" sz="2800" dirty="0"/>
              <a:t>: che comprende la capacità di leggere il territorio, di confrontarsi con la concretezza delle situazioni e con le reti dei servizi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D3E4FF-2C36-416F-819A-73B902F4D18A}"/>
              </a:ext>
            </a:extLst>
          </p:cNvPr>
          <p:cNvSpPr txBox="1"/>
          <p:nvPr/>
        </p:nvSpPr>
        <p:spPr>
          <a:xfrm>
            <a:off x="7536657" y="4709683"/>
            <a:ext cx="148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3993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9F7E4F-34AB-E393-EB23-BEA985B05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60" y="993600"/>
            <a:ext cx="8519760" cy="623520"/>
          </a:xfrm>
        </p:spPr>
        <p:txBody>
          <a:bodyPr/>
          <a:lstStyle/>
          <a:p>
            <a:pPr algn="ctr"/>
            <a:r>
              <a:rPr lang="it-IT" dirty="0"/>
              <a:t> </a:t>
            </a:r>
            <a:r>
              <a:rPr kumimoji="0" lang="it-IT" sz="4000" i="0" u="none" strike="noStrike" kern="1200" cap="none" spc="-1" normalizeH="0" baseline="0" noProof="0" dirty="0">
                <a:ln>
                  <a:noFill/>
                </a:ln>
                <a:solidFill>
                  <a:srgbClr val="4BA173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Proxima Nova"/>
                <a:ea typeface="Proxima Nova"/>
                <a:cs typeface="DejaVu Sans"/>
              </a:rPr>
              <a:t>Formazione degli operatori</a:t>
            </a:r>
            <a:endParaRPr lang="it-IT" sz="40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4FCAF7-7D77-8AB0-48DC-ED213F040DF4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11760" y="1736134"/>
            <a:ext cx="8400160" cy="3020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dirty="0"/>
              <a:t>Lavorare con la diversità culturale significa:</a:t>
            </a:r>
          </a:p>
          <a:p>
            <a:pPr marL="0" indent="0" algn="ctr">
              <a:buNone/>
            </a:pPr>
            <a:endParaRPr lang="it-IT" sz="2400" dirty="0"/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Verdana" panose="020B0604030504040204" pitchFamily="34" charset="0"/>
              <a:buChar char="-"/>
            </a:pPr>
            <a:r>
              <a:rPr lang="it-IT" sz="18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migliore conoscenza e consapevolezza della diversità culturale</a:t>
            </a:r>
            <a:r>
              <a:rPr lang="it-IT" sz="18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affrontare difficoltà nella comunicazione e nel relazionarsi con persone e famiglie con diversa provenienza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Verdana" panose="020B0604030504040204" pitchFamily="34" charset="0"/>
              <a:buChar char="-"/>
            </a:pPr>
            <a:r>
              <a:rPr lang="it-IT" sz="18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consapevolezza dei pregiudizi culturali che possono compromettere la lettura dei segnali</a:t>
            </a:r>
            <a:r>
              <a:rPr lang="it-IT" sz="18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maltrattamento e della violenza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Verdana" panose="020B0604030504040204" pitchFamily="34" charset="0"/>
              <a:buChar char="-"/>
            </a:pPr>
            <a:r>
              <a:rPr lang="it-IT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necessità di approfondire il tema della doppia appartenenza e riconoscere le forme di sofferenza che i minorenni figli di famiglie migranti vivono</a:t>
            </a:r>
            <a:endParaRPr lang="it-I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3BBDE5-B8F0-491C-8844-2F0183EF11FF}"/>
              </a:ext>
            </a:extLst>
          </p:cNvPr>
          <p:cNvSpPr txBox="1"/>
          <p:nvPr/>
        </p:nvSpPr>
        <p:spPr>
          <a:xfrm>
            <a:off x="7536657" y="4709683"/>
            <a:ext cx="148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6483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5D4848-A76D-6380-6DBE-06FD14257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60" y="993600"/>
            <a:ext cx="8519760" cy="623520"/>
          </a:xfrm>
        </p:spPr>
        <p:txBody>
          <a:bodyPr/>
          <a:lstStyle/>
          <a:p>
            <a:pPr algn="ctr"/>
            <a:r>
              <a:rPr lang="it-IT" dirty="0"/>
              <a:t> </a:t>
            </a:r>
            <a:r>
              <a:rPr kumimoji="0" lang="it-IT" sz="4000" i="0" u="none" strike="noStrike" kern="1200" cap="none" spc="-1" normalizeH="0" baseline="0" noProof="0" dirty="0">
                <a:ln>
                  <a:noFill/>
                </a:ln>
                <a:solidFill>
                  <a:srgbClr val="4BA173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Proxima Nova"/>
                <a:ea typeface="Proxima Nova"/>
                <a:cs typeface="DejaVu Sans"/>
              </a:rPr>
              <a:t>Formazione degli operatori</a:t>
            </a:r>
            <a:endParaRPr lang="it-IT" sz="40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4568CA-CC39-3E5E-93BD-385322E8EE6C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11760" y="1617784"/>
            <a:ext cx="8319774" cy="2950255"/>
          </a:xfrm>
        </p:spPr>
        <p:txBody>
          <a:bodyPr>
            <a:noAutofit/>
          </a:bodyPr>
          <a:lstStyle/>
          <a:p>
            <a:pPr algn="ctr"/>
            <a:r>
              <a:rPr lang="it-IT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formazione mirata</a:t>
            </a:r>
          </a:p>
          <a:p>
            <a:pPr algn="just"/>
            <a:r>
              <a:rPr lang="it-IT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volta a migliorare la capacità di cogliere i segnali del trauma, comprendere l’impatto di tali esperienze sui comportamenti osservati e le risposte delle persone </a:t>
            </a:r>
          </a:p>
          <a:p>
            <a:pPr algn="ctr"/>
            <a:endParaRPr lang="it-IT" sz="20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it-IT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ecessità</a:t>
            </a:r>
            <a:r>
              <a:rPr lang="it-IT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ea typeface="Calibri" panose="020F0502020204030204" pitchFamily="34" charset="0"/>
              </a:rPr>
              <a:t>d</a:t>
            </a:r>
            <a:r>
              <a:rPr lang="it-IT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 acquisire livelli di specializzazione nei diversi settori di intervento (bullismo, cyberbullismo, diritti LGBTQ,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ea typeface="Calibri" panose="020F0502020204030204" pitchFamily="34" charset="0"/>
              </a:rPr>
              <a:t>d</a:t>
            </a:r>
            <a:r>
              <a:rPr lang="it-IT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 aggiornare costantemente il quadro metodologico sia della presa in cura che delle diverse fasi dell’accompagnamento all’autonomia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23F242-5780-4817-9106-4831A8A5D295}"/>
              </a:ext>
            </a:extLst>
          </p:cNvPr>
          <p:cNvSpPr txBox="1"/>
          <p:nvPr/>
        </p:nvSpPr>
        <p:spPr>
          <a:xfrm>
            <a:off x="7536657" y="4709683"/>
            <a:ext cx="148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26318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9A0A1B4-727F-B9FC-095D-FEAF55F2D7DA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11759" y="2057679"/>
            <a:ext cx="8349919" cy="29603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sz="2000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it-IT" sz="2000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000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Progettare ed erogare attività formative </a:t>
            </a:r>
          </a:p>
          <a:p>
            <a:pPr marL="0" indent="0" algn="ctr">
              <a:buNone/>
            </a:pPr>
            <a:r>
              <a:rPr lang="it-IT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non solo teoriche o tecniche ma anche e soprattutto pragmatiche</a:t>
            </a:r>
          </a:p>
          <a:p>
            <a:pPr marL="0" indent="0" algn="ctr">
              <a:buNone/>
            </a:pPr>
            <a:endParaRPr lang="it-IT" sz="2000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0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it-IT" sz="20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it-IT" sz="2000" kern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it-IT" sz="20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0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it-IT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ottoscrizione di Protocolli d’Intesa per una </a:t>
            </a:r>
            <a:r>
              <a:rPr lang="it-IT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cooperazione tra le parti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2C2B8F77-E065-FA88-99B7-03E5D96AA7DD}"/>
              </a:ext>
            </a:extLst>
          </p:cNvPr>
          <p:cNvSpPr/>
          <p:nvPr/>
        </p:nvSpPr>
        <p:spPr>
          <a:xfrm>
            <a:off x="4157634" y="1745918"/>
            <a:ext cx="484632" cy="623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97A4915-6058-D5C6-D5D7-4DE4584E6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5606" y="3427372"/>
            <a:ext cx="548688" cy="6523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0AE9C0-20D9-432E-9F3C-9F75B8175EBF}"/>
              </a:ext>
            </a:extLst>
          </p:cNvPr>
          <p:cNvSpPr txBox="1"/>
          <p:nvPr/>
        </p:nvSpPr>
        <p:spPr>
          <a:xfrm>
            <a:off x="7536657" y="4709683"/>
            <a:ext cx="148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F7ED9F5E-0776-4A63-927D-CC638BBA6AB6}"/>
              </a:ext>
            </a:extLst>
          </p:cNvPr>
          <p:cNvSpPr txBox="1">
            <a:spLocks/>
          </p:cNvSpPr>
          <p:nvPr/>
        </p:nvSpPr>
        <p:spPr>
          <a:xfrm>
            <a:off x="311760" y="993600"/>
            <a:ext cx="8519760" cy="623520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/>
              <a:t> </a:t>
            </a:r>
            <a:r>
              <a:rPr lang="it-IT" sz="4000" spc="-1">
                <a:solidFill>
                  <a:srgbClr val="4BA173"/>
                </a:solidFill>
                <a:uFill>
                  <a:solidFill>
                    <a:srgbClr val="FFFFFF"/>
                  </a:solidFill>
                </a:uFill>
                <a:latin typeface="Proxima Nova"/>
                <a:ea typeface="Proxima Nova"/>
                <a:cs typeface="DejaVu Sans"/>
              </a:rPr>
              <a:t>Formazione degli operatori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249639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c908b1-f277-4340-90a9-4611d0b0f078" xsi:nil="true"/>
    <lcf76f155ced4ddcb4097134ff3c332f xmlns="40cf82be-f886-41c4-975d-89af666494c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D979E6EAB44E4B9079B98D56A72CB9" ma:contentTypeVersion="12" ma:contentTypeDescription="Create a new document." ma:contentTypeScope="" ma:versionID="2f79d152154ef6ed4a855f3ac1761218">
  <xsd:schema xmlns:xsd="http://www.w3.org/2001/XMLSchema" xmlns:xs="http://www.w3.org/2001/XMLSchema" xmlns:p="http://schemas.microsoft.com/office/2006/metadata/properties" xmlns:ns2="40cf82be-f886-41c4-975d-89af666494cc" xmlns:ns3="50c908b1-f277-4340-90a9-4611d0b0f078" xmlns:ns4="4fbdbc15-afa5-4a33-a0c9-406ef9138132" targetNamespace="http://schemas.microsoft.com/office/2006/metadata/properties" ma:root="true" ma:fieldsID="da4f942749fb04ec32e035d9715a2dad" ns2:_="" ns3:_="" ns4:_="">
    <xsd:import namespace="40cf82be-f886-41c4-975d-89af666494cc"/>
    <xsd:import namespace="50c908b1-f277-4340-90a9-4611d0b0f078"/>
    <xsd:import namespace="4fbdbc15-afa5-4a33-a0c9-406ef9138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cf82be-f886-41c4-975d-89af666494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3ef62f9-2e07-484b-bd79-00aec90129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908b1-f277-4340-90a9-4611d0b0f07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c2ce2bd-e509-4756-8715-93dc90efc952}" ma:internalName="TaxCatchAll" ma:showField="CatchAllData" ma:web="4fbdbc15-afa5-4a33-a0c9-406ef91381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dbc15-afa5-4a33-a0c9-406ef9138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6A296F-D96C-4A36-B229-407E4E592B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B46B69-7188-42C2-A001-8BDF9FE8475F}">
  <ds:schemaRefs>
    <ds:schemaRef ds:uri="http://schemas.microsoft.com/office/2006/documentManagement/types"/>
    <ds:schemaRef ds:uri="http://purl.org/dc/elements/1.1/"/>
    <ds:schemaRef ds:uri="4fbdbc15-afa5-4a33-a0c9-406ef9138132"/>
    <ds:schemaRef ds:uri="http://schemas.microsoft.com/office/2006/metadata/properties"/>
    <ds:schemaRef ds:uri="http://purl.org/dc/terms/"/>
    <ds:schemaRef ds:uri="http://purl.org/dc/dcmitype/"/>
    <ds:schemaRef ds:uri="40cf82be-f886-41c4-975d-89af666494cc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0c908b1-f277-4340-90a9-4611d0b0f078"/>
  </ds:schemaRefs>
</ds:datastoreItem>
</file>

<file path=customXml/itemProps3.xml><?xml version="1.0" encoding="utf-8"?>
<ds:datastoreItem xmlns:ds="http://schemas.openxmlformats.org/officeDocument/2006/customXml" ds:itemID="{EB93CCC9-0C3E-467B-89EB-149A672DA4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cf82be-f886-41c4-975d-89af666494cc"/>
    <ds:schemaRef ds:uri="50c908b1-f277-4340-90a9-4611d0b0f078"/>
    <ds:schemaRef ds:uri="4fbdbc15-afa5-4a33-a0c9-406ef91381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1306384</vt:lpwstr>
  </property>
  <property fmtid="{D5CDD505-2E9C-101B-9397-08002B2CF9AE}" pid="4" name="OptimizationTime">
    <vt:lpwstr>20230620_1550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577</TotalTime>
  <Words>375</Words>
  <Application>Microsoft Office PowerPoint</Application>
  <PresentationFormat>On-screen Show (16:9)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Proxima Nova</vt:lpstr>
      <vt:lpstr>Segoe UI Light</vt:lpstr>
      <vt:lpstr>Segoe UI Semibold</vt:lpstr>
      <vt:lpstr>Symbol</vt:lpstr>
      <vt:lpstr>Times New Roman</vt:lpstr>
      <vt:lpstr>Titillium Web</vt:lpstr>
      <vt:lpstr>Verdana</vt:lpstr>
      <vt:lpstr>Wingdings</vt:lpstr>
      <vt:lpstr>Office Theme</vt:lpstr>
      <vt:lpstr>3_Office Theme</vt:lpstr>
      <vt:lpstr>PowerPoint Presentation</vt:lpstr>
      <vt:lpstr> Formazione degli operatori</vt:lpstr>
      <vt:lpstr> Formazione degli operatori</vt:lpstr>
      <vt:lpstr> Formazione degli operatori</vt:lpstr>
      <vt:lpstr> Formazione degli operatori</vt:lpstr>
      <vt:lpstr> Formazione degli operatori</vt:lpstr>
      <vt:lpstr> Formazione degli operatori</vt:lpstr>
      <vt:lpstr> Formazione degli operatori</vt:lpstr>
      <vt:lpstr>PowerPoint Presentation</vt:lpstr>
      <vt:lpstr> Formazione degli operatori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servizio sociale in contesti di crisi</dc:title>
  <dc:subject/>
  <dc:creator>Mara Sanfelici</dc:creator>
  <dc:description/>
  <cp:lastModifiedBy>Lucrezia Tuccillo</cp:lastModifiedBy>
  <cp:revision>160</cp:revision>
  <dcterms:modified xsi:type="dcterms:W3CDTF">2023-06-20T13:41:07Z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20</vt:i4>
  </property>
  <property fmtid="{D5CDD505-2E9C-101B-9397-08002B2CF9AE}" pid="8" name="PresentationFormat">
    <vt:lpwstr>Presentazione su schermo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27</vt:i4>
  </property>
  <property fmtid="{D5CDD505-2E9C-101B-9397-08002B2CF9AE}" pid="12" name="ContentTypeId">
    <vt:lpwstr>0x010100ADD979E6EAB44E4B9079B98D56A72CB9</vt:lpwstr>
  </property>
  <property fmtid="{D5CDD505-2E9C-101B-9397-08002B2CF9AE}" pid="13" name="MediaServiceImageTags">
    <vt:lpwstr/>
  </property>
</Properties>
</file>